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67" r:id="rId3"/>
    <p:sldId id="268" r:id="rId4"/>
    <p:sldId id="430" r:id="rId5"/>
    <p:sldId id="552" r:id="rId6"/>
    <p:sldId id="583"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9D9247-49EE-494D-BE83-E5DA0E0F064E}" type="datetimeFigureOut">
              <a:rPr lang="nl-NL" smtClean="0"/>
              <a:t>26-9-2024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3CE18-32AD-4275-8162-3723F0036122}" type="slidenum">
              <a:rPr lang="nl-NL" smtClean="0"/>
              <a:t>‹nr.›</a:t>
            </a:fld>
            <a:endParaRPr lang="nl-NL"/>
          </a:p>
        </p:txBody>
      </p:sp>
    </p:spTree>
    <p:extLst>
      <p:ext uri="{BB962C8B-B14F-4D97-AF65-F5344CB8AC3E}">
        <p14:creationId xmlns:p14="http://schemas.microsoft.com/office/powerpoint/2010/main" val="131187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XsQafvJVYu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ABF7D7-092D-4384-941C-F8145FDEEE04}"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8793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ABF7D7-092D-4384-941C-F8145FDEEE04}"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0130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Zie de docententoelichting</a:t>
            </a:r>
          </a:p>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01FCCC-3B39-4F5A-9279-A0AAA552F3F9}"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8102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Zie de docententoelichting</a:t>
            </a:r>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ABF7D7-092D-4384-941C-F8145FDEEE04}"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6271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A01FCCC-3B39-4F5A-9279-A0AAA552F3F9}"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0270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r>
              <a:rPr lang="nl-NL" dirty="0"/>
              <a:t>Hoe duurzaam zijn gebouwen in de toekomst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u="sng" kern="1200" dirty="0">
                <a:solidFill>
                  <a:schemeClr val="tx1"/>
                </a:solidFill>
                <a:effectLst/>
                <a:latin typeface="+mn-lt"/>
                <a:ea typeface="+mn-ea"/>
                <a:cs typeface="+mn-cs"/>
                <a:hlinkClick r:id="rId3"/>
              </a:rPr>
              <a:t>https://www.youtube.com/watch?v=XsQafvJVYus</a:t>
            </a:r>
            <a:endParaRPr lang="nl-NL" sz="1200" kern="1200" dirty="0">
              <a:solidFill>
                <a:schemeClr val="tx1"/>
              </a:solidFill>
              <a:effectLst/>
              <a:latin typeface="+mn-lt"/>
              <a:ea typeface="+mn-ea"/>
              <a:cs typeface="+mn-cs"/>
            </a:endParaRPr>
          </a:p>
          <a:p>
            <a:endParaRPr lang="nl-NL" dirty="0"/>
          </a:p>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ABF7D7-092D-4384-941C-F8145FDEEE04}" type="slidenum">
              <a:rPr kumimoji="0" lang="nl-NL"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l-NL"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96504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D7590A-7949-4E29-B3C8-E38C2F9D402D}"/>
              </a:ext>
            </a:extLst>
          </p:cNvPr>
          <p:cNvSpPr>
            <a:spLocks noGrp="1"/>
          </p:cNvSpPr>
          <p:nvPr>
            <p:ph type="ctrTitle"/>
          </p:nvPr>
        </p:nvSpPr>
        <p:spPr>
          <a:xfrm>
            <a:off x="1524000" y="1122363"/>
            <a:ext cx="9144000" cy="2387600"/>
          </a:xfrm>
        </p:spPr>
        <p:txBody>
          <a:bodyPr anchor="b"/>
          <a:lstStyle>
            <a:lvl1pPr algn="ctr">
              <a:defRPr sz="6000">
                <a:solidFill>
                  <a:schemeClr val="accent6">
                    <a:lumMod val="75000"/>
                  </a:schemeClr>
                </a:solidFill>
              </a:defRPr>
            </a:lvl1pPr>
          </a:lstStyle>
          <a:p>
            <a:r>
              <a:rPr lang="nl-NL" dirty="0"/>
              <a:t>Klik om stijl te bewerken</a:t>
            </a:r>
          </a:p>
        </p:txBody>
      </p:sp>
      <p:sp>
        <p:nvSpPr>
          <p:cNvPr id="3" name="Ondertitel 2">
            <a:extLst>
              <a:ext uri="{FF2B5EF4-FFF2-40B4-BE49-F238E27FC236}">
                <a16:creationId xmlns:a16="http://schemas.microsoft.com/office/drawing/2014/main" id="{3B427545-5593-4AB5-A1E4-086290901F73}"/>
              </a:ext>
            </a:extLst>
          </p:cNvPr>
          <p:cNvSpPr>
            <a:spLocks noGrp="1"/>
          </p:cNvSpPr>
          <p:nvPr>
            <p:ph type="subTitle" idx="1"/>
          </p:nvPr>
        </p:nvSpPr>
        <p:spPr>
          <a:xfrm>
            <a:off x="1524000" y="3602038"/>
            <a:ext cx="9144000" cy="1655762"/>
          </a:xfrm>
        </p:spPr>
        <p:txBody>
          <a:bodyPr/>
          <a:lstStyle>
            <a:lvl1pPr marL="0" indent="0" algn="ctr">
              <a:buNone/>
              <a:defRPr sz="2400">
                <a:solidFill>
                  <a:schemeClr val="accent6">
                    <a:lumMod val="60000"/>
                    <a:lumOff val="4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4" name="Tijdelijke aanduiding voor datum 3">
            <a:extLst>
              <a:ext uri="{FF2B5EF4-FFF2-40B4-BE49-F238E27FC236}">
                <a16:creationId xmlns:a16="http://schemas.microsoft.com/office/drawing/2014/main" id="{C99216F5-694D-4260-86A5-5ED34EFB073C}"/>
              </a:ext>
            </a:extLst>
          </p:cNvPr>
          <p:cNvSpPr>
            <a:spLocks noGrp="1"/>
          </p:cNvSpPr>
          <p:nvPr>
            <p:ph type="dt" sz="half" idx="10"/>
          </p:nvPr>
        </p:nvSpPr>
        <p:spPr/>
        <p:txBody>
          <a:bodyPr/>
          <a:lstStyle/>
          <a:p>
            <a:fld id="{6534F8E9-F173-4554-8478-8B72E02BE2CE}"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1234DB73-6A0B-454C-9A5F-DB2CA2D7F80E}"/>
              </a:ext>
            </a:extLst>
          </p:cNvPr>
          <p:cNvSpPr>
            <a:spLocks noGrp="1"/>
          </p:cNvSpPr>
          <p:nvPr>
            <p:ph type="ftr" sz="quarter" idx="11"/>
          </p:nvPr>
        </p:nvSpPr>
        <p:spPr>
          <a:xfrm>
            <a:off x="4038600" y="6356350"/>
            <a:ext cx="4114800" cy="365125"/>
          </a:xfrm>
        </p:spPr>
        <p:txBody>
          <a:bodyPr/>
          <a:lstStyle/>
          <a:p>
            <a:r>
              <a:rPr lang="nl-NL" dirty="0"/>
              <a:t> </a:t>
            </a:r>
          </a:p>
        </p:txBody>
      </p:sp>
      <p:sp>
        <p:nvSpPr>
          <p:cNvPr id="6" name="Tijdelijke aanduiding voor dianummer 5">
            <a:extLst>
              <a:ext uri="{FF2B5EF4-FFF2-40B4-BE49-F238E27FC236}">
                <a16:creationId xmlns:a16="http://schemas.microsoft.com/office/drawing/2014/main" id="{7247C6BE-7085-4414-913B-91FEF51FE1B5}"/>
              </a:ext>
            </a:extLst>
          </p:cNvPr>
          <p:cNvSpPr>
            <a:spLocks noGrp="1"/>
          </p:cNvSpPr>
          <p:nvPr>
            <p:ph type="sldNum" sz="quarter" idx="12"/>
          </p:nvPr>
        </p:nvSpPr>
        <p:spPr/>
        <p:txBody>
          <a:bodyPr/>
          <a:lstStyle/>
          <a:p>
            <a:fld id="{993A4BE7-94F8-43D0-A956-A40AC5AB901E}" type="slidenum">
              <a:rPr lang="nl-NL" smtClean="0"/>
              <a:t>‹nr.›</a:t>
            </a:fld>
            <a:endParaRPr lang="nl-NL" dirty="0"/>
          </a:p>
        </p:txBody>
      </p:sp>
      <p:pic>
        <p:nvPicPr>
          <p:cNvPr id="8" name="Afbeelding 7">
            <a:extLst>
              <a:ext uri="{FF2B5EF4-FFF2-40B4-BE49-F238E27FC236}">
                <a16:creationId xmlns:a16="http://schemas.microsoft.com/office/drawing/2014/main" id="{8AD5759E-F8C7-4E94-98BC-219750BCD83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81400" y="42512"/>
            <a:ext cx="5181600" cy="2067628"/>
          </a:xfrm>
          <a:prstGeom prst="rect">
            <a:avLst/>
          </a:prstGeom>
        </p:spPr>
      </p:pic>
    </p:spTree>
    <p:extLst>
      <p:ext uri="{BB962C8B-B14F-4D97-AF65-F5344CB8AC3E}">
        <p14:creationId xmlns:p14="http://schemas.microsoft.com/office/powerpoint/2010/main" val="67739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D6855-023E-484C-8369-A0D69FC60A5C}"/>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F7E32EC-2818-45EC-8E4E-04F50EE13CB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C31A543-9428-45A3-B668-6CE336F7314D}"/>
              </a:ext>
            </a:extLst>
          </p:cNvPr>
          <p:cNvSpPr>
            <a:spLocks noGrp="1"/>
          </p:cNvSpPr>
          <p:nvPr>
            <p:ph type="dt" sz="half" idx="10"/>
          </p:nvPr>
        </p:nvSpPr>
        <p:spPr/>
        <p:txBody>
          <a:bodyPr/>
          <a:lstStyle/>
          <a:p>
            <a:fld id="{B16E44E3-EB91-45D0-AD48-0DBE1A457954}"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A9334A90-0D3B-4462-AEF8-743C608FC813}"/>
              </a:ext>
            </a:extLst>
          </p:cNvPr>
          <p:cNvSpPr>
            <a:spLocks noGrp="1"/>
          </p:cNvSpPr>
          <p:nvPr>
            <p:ph type="ftr" sz="quarter" idx="11"/>
          </p:nvPr>
        </p:nvSpPr>
        <p:spPr/>
        <p:txBody>
          <a:bodyPr/>
          <a:lstStyle/>
          <a:p>
            <a:r>
              <a:rPr lang="nl-NL" dirty="0"/>
              <a:t> </a:t>
            </a:r>
          </a:p>
        </p:txBody>
      </p:sp>
      <p:sp>
        <p:nvSpPr>
          <p:cNvPr id="6" name="Tijdelijke aanduiding voor dianummer 5">
            <a:extLst>
              <a:ext uri="{FF2B5EF4-FFF2-40B4-BE49-F238E27FC236}">
                <a16:creationId xmlns:a16="http://schemas.microsoft.com/office/drawing/2014/main" id="{458CFDEB-5814-4BB0-BCE4-11230673C08B}"/>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1637877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0D1B9AC-5C04-4A4D-AD67-0C083E41D4C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38B44CD-0E22-4ABA-A530-B489AC6AA3F3}"/>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21ACB80-3FEE-41B8-AEE6-C3FCB7F4721B}"/>
              </a:ext>
            </a:extLst>
          </p:cNvPr>
          <p:cNvSpPr>
            <a:spLocks noGrp="1"/>
          </p:cNvSpPr>
          <p:nvPr>
            <p:ph type="dt" sz="half" idx="10"/>
          </p:nvPr>
        </p:nvSpPr>
        <p:spPr/>
        <p:txBody>
          <a:bodyPr/>
          <a:lstStyle/>
          <a:p>
            <a:fld id="{C1A09200-A347-47DB-8028-245837EC853B}"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27EF8D4A-3240-4BCB-A619-586475A1AFEF}"/>
              </a:ext>
            </a:extLst>
          </p:cNvPr>
          <p:cNvSpPr>
            <a:spLocks noGrp="1"/>
          </p:cNvSpPr>
          <p:nvPr>
            <p:ph type="ftr" sz="quarter" idx="11"/>
          </p:nvPr>
        </p:nvSpPr>
        <p:spPr/>
        <p:txBody>
          <a:bodyPr/>
          <a:lstStyle/>
          <a:p>
            <a:r>
              <a:rPr lang="nl-NL" dirty="0"/>
              <a:t> </a:t>
            </a:r>
          </a:p>
        </p:txBody>
      </p:sp>
      <p:sp>
        <p:nvSpPr>
          <p:cNvPr id="6" name="Tijdelijke aanduiding voor dianummer 5">
            <a:extLst>
              <a:ext uri="{FF2B5EF4-FFF2-40B4-BE49-F238E27FC236}">
                <a16:creationId xmlns:a16="http://schemas.microsoft.com/office/drawing/2014/main" id="{5A24FC01-DC9A-4EFF-B714-442676F7EFCC}"/>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745469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3"/>
          <p:cNvSpPr>
            <a:spLocks noGrp="1"/>
          </p:cNvSpPr>
          <p:nvPr>
            <p:ph type="dt" sz="half" idx="2"/>
          </p:nvPr>
        </p:nvSpPr>
        <p:spPr>
          <a:xfrm>
            <a:off x="910800" y="6598800"/>
            <a:ext cx="2743200" cy="179344"/>
          </a:xfrm>
          <a:prstGeom prst="rect">
            <a:avLst/>
          </a:prstGeom>
        </p:spPr>
        <p:txBody>
          <a:bodyPr vert="horz" wrap="square" lIns="0" tIns="0" rIns="0" bIns="0" rtlCol="0">
            <a:spAutoFit/>
          </a:bodyPr>
          <a:lstStyle>
            <a:lvl1pPr algn="l">
              <a:defRPr lang="nl-NL" sz="1100" i="1" smtClean="0">
                <a:solidFill>
                  <a:schemeClr val="tx2"/>
                </a:solidFill>
                <a:latin typeface="+mn-lt"/>
                <a:cs typeface="Arial"/>
              </a:defRPr>
            </a:lvl1pPr>
          </a:lstStyle>
          <a:p>
            <a:pPr marL="12700">
              <a:lnSpc>
                <a:spcPts val="1535"/>
              </a:lnSpc>
            </a:pPr>
            <a:fld id="{A01AEB8D-8241-4EB5-B67D-B5B1C508E42D}" type="datetime1">
              <a:rPr lang="nl-NL" smtClean="0"/>
              <a:t>26-9-2024</a:t>
            </a:fld>
            <a:endParaRPr lang="en-GB" dirty="0"/>
          </a:p>
        </p:txBody>
      </p:sp>
      <p:sp>
        <p:nvSpPr>
          <p:cNvPr id="8" name="Tijdelijke aanduiding voor voettekst 4"/>
          <p:cNvSpPr>
            <a:spLocks noGrp="1"/>
          </p:cNvSpPr>
          <p:nvPr>
            <p:ph type="ftr" sz="quarter" idx="3"/>
          </p:nvPr>
        </p:nvSpPr>
        <p:spPr>
          <a:xfrm>
            <a:off x="910800" y="6404400"/>
            <a:ext cx="4114800" cy="176395"/>
          </a:xfrm>
          <a:prstGeom prst="rect">
            <a:avLst/>
          </a:prstGeom>
        </p:spPr>
        <p:txBody>
          <a:bodyPr vert="horz" wrap="square" lIns="0" tIns="0" rIns="0" bIns="0" rtlCol="0">
            <a:spAutoFit/>
          </a:bodyPr>
          <a:lstStyle>
            <a:lvl1pPr algn="l">
              <a:defRPr lang="nl-NL" sz="1100" i="1">
                <a:solidFill>
                  <a:schemeClr val="tx2"/>
                </a:solidFill>
                <a:latin typeface="+mn-lt"/>
                <a:cs typeface="Arial"/>
              </a:defRPr>
            </a:lvl1pPr>
          </a:lstStyle>
          <a:p>
            <a:pPr marL="12700">
              <a:lnSpc>
                <a:spcPts val="1535"/>
              </a:lnSpc>
            </a:pPr>
            <a:endParaRPr lang="nl-NL" dirty="0"/>
          </a:p>
        </p:txBody>
      </p:sp>
      <p:sp>
        <p:nvSpPr>
          <p:cNvPr id="10" name="Tijdelijke aanduiding voor dianummer 15"/>
          <p:cNvSpPr>
            <a:spLocks noGrp="1"/>
          </p:cNvSpPr>
          <p:nvPr>
            <p:ph type="sldNum" sz="quarter" idx="4"/>
          </p:nvPr>
        </p:nvSpPr>
        <p:spPr>
          <a:xfrm>
            <a:off x="262800" y="6418800"/>
            <a:ext cx="574829" cy="166777"/>
          </a:xfrm>
          <a:prstGeom prst="rect">
            <a:avLst/>
          </a:prstGeom>
        </p:spPr>
        <p:txBody>
          <a:bodyPr vert="horz" wrap="square" lIns="0" tIns="0" rIns="0" bIns="0" rtlCol="0">
            <a:spAutoFit/>
          </a:bodyPr>
          <a:lstStyle>
            <a:lvl1pPr algn="r">
              <a:defRPr kumimoji="0" lang="nl-NL" sz="1050" b="0" i="0" u="none" strike="noStrike" cap="none" spc="0" normalizeH="0" baseline="0" smtClean="0">
                <a:ln>
                  <a:noFill/>
                </a:ln>
                <a:solidFill>
                  <a:schemeClr val="tx2"/>
                </a:solidFill>
                <a:effectLst/>
                <a:uLnTx/>
                <a:uFillTx/>
                <a:latin typeface="+mn-lt"/>
                <a:cs typeface="Arial"/>
              </a:defRPr>
            </a:lvl1pPr>
          </a:lstStyle>
          <a:p>
            <a:pPr marL="25400">
              <a:lnSpc>
                <a:spcPts val="1425"/>
              </a:lnSpc>
            </a:pPr>
            <a:fld id="{68BC35B1-DB37-4D69-B23B-4C9E9B475BB5}" type="slidenum">
              <a:rPr lang="en-GB" smtClean="0"/>
              <a:pPr marL="25400">
                <a:lnSpc>
                  <a:spcPts val="1425"/>
                </a:lnSpc>
              </a:pPr>
              <a:t>‹nr.›</a:t>
            </a:fld>
            <a:endParaRPr lang="en-GB" dirty="0"/>
          </a:p>
        </p:txBody>
      </p:sp>
      <p:sp>
        <p:nvSpPr>
          <p:cNvPr id="5" name="Content Placeholder 4"/>
          <p:cNvSpPr>
            <a:spLocks noGrp="1"/>
          </p:cNvSpPr>
          <p:nvPr>
            <p:ph sz="quarter" idx="10"/>
          </p:nvPr>
        </p:nvSpPr>
        <p:spPr>
          <a:xfrm>
            <a:off x="2865438" y="6507163"/>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1539217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3"/>
          <p:cNvSpPr>
            <a:spLocks noGrp="1"/>
          </p:cNvSpPr>
          <p:nvPr>
            <p:ph type="dt" sz="half" idx="2"/>
          </p:nvPr>
        </p:nvSpPr>
        <p:spPr>
          <a:xfrm>
            <a:off x="910800" y="6598800"/>
            <a:ext cx="2743200" cy="179344"/>
          </a:xfrm>
          <a:prstGeom prst="rect">
            <a:avLst/>
          </a:prstGeom>
        </p:spPr>
        <p:txBody>
          <a:bodyPr vert="horz" wrap="square" lIns="0" tIns="0" rIns="0" bIns="0" rtlCol="0">
            <a:spAutoFit/>
          </a:bodyPr>
          <a:lstStyle>
            <a:lvl1pPr algn="l">
              <a:defRPr lang="nl-NL" sz="1100" i="1" smtClean="0">
                <a:solidFill>
                  <a:schemeClr val="tx2"/>
                </a:solidFill>
                <a:latin typeface="+mn-lt"/>
                <a:cs typeface="Arial"/>
              </a:defRPr>
            </a:lvl1pPr>
          </a:lstStyle>
          <a:p>
            <a:pPr marL="12700">
              <a:lnSpc>
                <a:spcPts val="1535"/>
              </a:lnSpc>
            </a:pPr>
            <a:fld id="{A01AEB8D-8241-4EB5-B67D-B5B1C508E42D}" type="datetime1">
              <a:rPr lang="nl-NL" smtClean="0"/>
              <a:t>26-9-2024</a:t>
            </a:fld>
            <a:endParaRPr lang="en-GB" dirty="0"/>
          </a:p>
        </p:txBody>
      </p:sp>
      <p:sp>
        <p:nvSpPr>
          <p:cNvPr id="8" name="Tijdelijke aanduiding voor voettekst 4"/>
          <p:cNvSpPr>
            <a:spLocks noGrp="1"/>
          </p:cNvSpPr>
          <p:nvPr>
            <p:ph type="ftr" sz="quarter" idx="3"/>
          </p:nvPr>
        </p:nvSpPr>
        <p:spPr>
          <a:xfrm>
            <a:off x="910800" y="6404400"/>
            <a:ext cx="4114800" cy="176395"/>
          </a:xfrm>
          <a:prstGeom prst="rect">
            <a:avLst/>
          </a:prstGeom>
        </p:spPr>
        <p:txBody>
          <a:bodyPr vert="horz" wrap="square" lIns="0" tIns="0" rIns="0" bIns="0" rtlCol="0">
            <a:spAutoFit/>
          </a:bodyPr>
          <a:lstStyle>
            <a:lvl1pPr algn="l">
              <a:defRPr lang="nl-NL" sz="1100" i="1">
                <a:solidFill>
                  <a:schemeClr val="tx2"/>
                </a:solidFill>
                <a:latin typeface="+mn-lt"/>
                <a:cs typeface="Arial"/>
              </a:defRPr>
            </a:lvl1pPr>
          </a:lstStyle>
          <a:p>
            <a:pPr marL="12700">
              <a:lnSpc>
                <a:spcPts val="1535"/>
              </a:lnSpc>
            </a:pPr>
            <a:endParaRPr lang="nl-NL" dirty="0"/>
          </a:p>
        </p:txBody>
      </p:sp>
      <p:sp>
        <p:nvSpPr>
          <p:cNvPr id="10" name="Tijdelijke aanduiding voor dianummer 15"/>
          <p:cNvSpPr>
            <a:spLocks noGrp="1"/>
          </p:cNvSpPr>
          <p:nvPr>
            <p:ph type="sldNum" sz="quarter" idx="4"/>
          </p:nvPr>
        </p:nvSpPr>
        <p:spPr>
          <a:xfrm>
            <a:off x="262800" y="6418800"/>
            <a:ext cx="574829" cy="166777"/>
          </a:xfrm>
          <a:prstGeom prst="rect">
            <a:avLst/>
          </a:prstGeom>
        </p:spPr>
        <p:txBody>
          <a:bodyPr vert="horz" wrap="square" lIns="0" tIns="0" rIns="0" bIns="0" rtlCol="0">
            <a:spAutoFit/>
          </a:bodyPr>
          <a:lstStyle>
            <a:lvl1pPr algn="r">
              <a:defRPr kumimoji="0" lang="nl-NL" sz="1050" b="0" i="0" u="none" strike="noStrike" cap="none" spc="0" normalizeH="0" baseline="0" smtClean="0">
                <a:ln>
                  <a:noFill/>
                </a:ln>
                <a:solidFill>
                  <a:schemeClr val="tx2"/>
                </a:solidFill>
                <a:effectLst/>
                <a:uLnTx/>
                <a:uFillTx/>
                <a:latin typeface="+mn-lt"/>
                <a:cs typeface="Arial"/>
              </a:defRPr>
            </a:lvl1pPr>
          </a:lstStyle>
          <a:p>
            <a:pPr marL="25400">
              <a:lnSpc>
                <a:spcPts val="1425"/>
              </a:lnSpc>
            </a:pPr>
            <a:fld id="{68BC35B1-DB37-4D69-B23B-4C9E9B475BB5}" type="slidenum">
              <a:rPr lang="en-GB" smtClean="0"/>
              <a:pPr marL="25400">
                <a:lnSpc>
                  <a:spcPts val="1425"/>
                </a:lnSpc>
              </a:pPr>
              <a:t>‹nr.›</a:t>
            </a:fld>
            <a:endParaRPr lang="en-GB" dirty="0"/>
          </a:p>
        </p:txBody>
      </p:sp>
      <p:sp>
        <p:nvSpPr>
          <p:cNvPr id="5" name="Content Placeholder 4"/>
          <p:cNvSpPr>
            <a:spLocks noGrp="1"/>
          </p:cNvSpPr>
          <p:nvPr>
            <p:ph sz="quarter" idx="10"/>
          </p:nvPr>
        </p:nvSpPr>
        <p:spPr>
          <a:xfrm>
            <a:off x="2865438" y="6507163"/>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189075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C29F5B-6D95-4B06-A70D-5836DB3CAA26}"/>
              </a:ext>
            </a:extLst>
          </p:cNvPr>
          <p:cNvSpPr>
            <a:spLocks noGrp="1"/>
          </p:cNvSpPr>
          <p:nvPr>
            <p:ph type="title"/>
          </p:nvPr>
        </p:nvSpPr>
        <p:spPr>
          <a:xfrm>
            <a:off x="838200" y="365126"/>
            <a:ext cx="10515600" cy="789420"/>
          </a:xfrm>
        </p:spPr>
        <p:txBody>
          <a:bodyPr>
            <a:normAutofit/>
          </a:bodyPr>
          <a:lstStyle>
            <a:lvl1pPr>
              <a:defRPr sz="3200">
                <a:solidFill>
                  <a:schemeClr val="accent6">
                    <a:lumMod val="75000"/>
                  </a:schemeClr>
                </a:solidFill>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24933ED0-3DF6-4868-A200-655C15DBAD0E}"/>
              </a:ext>
            </a:extLst>
          </p:cNvPr>
          <p:cNvSpPr>
            <a:spLocks noGrp="1"/>
          </p:cNvSpPr>
          <p:nvPr>
            <p:ph idx="1"/>
          </p:nvPr>
        </p:nvSpPr>
        <p:spPr>
          <a:xfrm>
            <a:off x="838200" y="1311564"/>
            <a:ext cx="10515600" cy="4865399"/>
          </a:xfrm>
        </p:spPr>
        <p:txBody>
          <a:bodyPr/>
          <a:lstStyle>
            <a:lvl1pPr>
              <a:defRPr>
                <a:solidFill>
                  <a:schemeClr val="tx1">
                    <a:lumMod val="50000"/>
                    <a:lumOff val="50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A43372DD-C44F-45B2-B0DA-20EC65D72B23}"/>
              </a:ext>
            </a:extLst>
          </p:cNvPr>
          <p:cNvSpPr>
            <a:spLocks noGrp="1"/>
          </p:cNvSpPr>
          <p:nvPr>
            <p:ph type="dt" sz="half" idx="10"/>
          </p:nvPr>
        </p:nvSpPr>
        <p:spPr/>
        <p:txBody>
          <a:bodyPr/>
          <a:lstStyle/>
          <a:p>
            <a:fld id="{2945FCF7-21BB-4AAF-93BF-CD155A5646D6}"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DE36480D-5C79-487D-BAB4-62D58F7A76B4}"/>
              </a:ext>
            </a:extLst>
          </p:cNvPr>
          <p:cNvSpPr>
            <a:spLocks noGrp="1"/>
          </p:cNvSpPr>
          <p:nvPr>
            <p:ph type="ftr" sz="quarter" idx="11"/>
          </p:nvPr>
        </p:nvSpPr>
        <p:spPr>
          <a:xfrm>
            <a:off x="4038600" y="6356350"/>
            <a:ext cx="4114800" cy="365125"/>
          </a:xfrm>
        </p:spPr>
        <p:txBody>
          <a:bodyPr/>
          <a:lstStyle>
            <a:lvl1pPr>
              <a:defRPr sz="1400" b="1"/>
            </a:lvl1pPr>
          </a:lstStyle>
          <a:p>
            <a:r>
              <a:rPr lang="nl-NL" dirty="0"/>
              <a:t> </a:t>
            </a:r>
          </a:p>
        </p:txBody>
      </p:sp>
      <p:sp>
        <p:nvSpPr>
          <p:cNvPr id="6" name="Tijdelijke aanduiding voor dianummer 5">
            <a:extLst>
              <a:ext uri="{FF2B5EF4-FFF2-40B4-BE49-F238E27FC236}">
                <a16:creationId xmlns:a16="http://schemas.microsoft.com/office/drawing/2014/main" id="{193DE54C-0710-4BC9-A186-6ADC18A3B40A}"/>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1574689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92DC52-72D3-477D-B6F0-46F2C047027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255089E-EA90-446D-B465-55F0E1DFC8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307FE38-ED8F-41CF-AAF8-A638FD7F5849}"/>
              </a:ext>
            </a:extLst>
          </p:cNvPr>
          <p:cNvSpPr>
            <a:spLocks noGrp="1"/>
          </p:cNvSpPr>
          <p:nvPr>
            <p:ph type="dt" sz="half" idx="10"/>
          </p:nvPr>
        </p:nvSpPr>
        <p:spPr/>
        <p:txBody>
          <a:bodyPr/>
          <a:lstStyle/>
          <a:p>
            <a:fld id="{9B2000CC-3872-45D8-B504-CA9ABF011A0A}"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7DA6304F-3211-4B11-B24D-60ED5681BE1C}"/>
              </a:ext>
            </a:extLst>
          </p:cNvPr>
          <p:cNvSpPr>
            <a:spLocks noGrp="1"/>
          </p:cNvSpPr>
          <p:nvPr>
            <p:ph type="ftr" sz="quarter" idx="11"/>
          </p:nvPr>
        </p:nvSpPr>
        <p:spPr/>
        <p:txBody>
          <a:bodyPr/>
          <a:lstStyle/>
          <a:p>
            <a:r>
              <a:rPr lang="nl-NL" dirty="0"/>
              <a:t> </a:t>
            </a:r>
          </a:p>
        </p:txBody>
      </p:sp>
      <p:sp>
        <p:nvSpPr>
          <p:cNvPr id="6" name="Tijdelijke aanduiding voor dianummer 5">
            <a:extLst>
              <a:ext uri="{FF2B5EF4-FFF2-40B4-BE49-F238E27FC236}">
                <a16:creationId xmlns:a16="http://schemas.microsoft.com/office/drawing/2014/main" id="{0C82FC41-6C11-44C5-82E4-0012E27326BF}"/>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410672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95D6B-B6A7-4458-8697-19DFA764986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43AF605-F9F2-4709-96E2-75E80C6ED74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A75672C-BA67-470F-96C9-D883272155A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57EDC23-0976-4273-A507-7C285E84425B}"/>
              </a:ext>
            </a:extLst>
          </p:cNvPr>
          <p:cNvSpPr>
            <a:spLocks noGrp="1"/>
          </p:cNvSpPr>
          <p:nvPr>
            <p:ph type="dt" sz="half" idx="10"/>
          </p:nvPr>
        </p:nvSpPr>
        <p:spPr/>
        <p:txBody>
          <a:bodyPr/>
          <a:lstStyle/>
          <a:p>
            <a:fld id="{E225F76F-CA0A-4914-8828-8E61BFB0196C}" type="datetime1">
              <a:rPr lang="nl-NL" smtClean="0"/>
              <a:t>26-9-2024</a:t>
            </a:fld>
            <a:endParaRPr lang="nl-NL" dirty="0"/>
          </a:p>
        </p:txBody>
      </p:sp>
      <p:sp>
        <p:nvSpPr>
          <p:cNvPr id="6" name="Tijdelijke aanduiding voor voettekst 5">
            <a:extLst>
              <a:ext uri="{FF2B5EF4-FFF2-40B4-BE49-F238E27FC236}">
                <a16:creationId xmlns:a16="http://schemas.microsoft.com/office/drawing/2014/main" id="{048E15CF-9320-4D42-A221-31D7E571AE6F}"/>
              </a:ext>
            </a:extLst>
          </p:cNvPr>
          <p:cNvSpPr>
            <a:spLocks noGrp="1"/>
          </p:cNvSpPr>
          <p:nvPr>
            <p:ph type="ftr" sz="quarter" idx="11"/>
          </p:nvPr>
        </p:nvSpPr>
        <p:spPr/>
        <p:txBody>
          <a:bodyPr/>
          <a:lstStyle/>
          <a:p>
            <a:r>
              <a:rPr lang="nl-NL" dirty="0"/>
              <a:t> </a:t>
            </a:r>
          </a:p>
        </p:txBody>
      </p:sp>
      <p:sp>
        <p:nvSpPr>
          <p:cNvPr id="7" name="Tijdelijke aanduiding voor dianummer 6">
            <a:extLst>
              <a:ext uri="{FF2B5EF4-FFF2-40B4-BE49-F238E27FC236}">
                <a16:creationId xmlns:a16="http://schemas.microsoft.com/office/drawing/2014/main" id="{EF060648-B935-4C3B-AAA8-4BCFEF5504E4}"/>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139652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A4DB83-98AF-45B2-98F3-DC2F22637CC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E672238-334C-4096-AEE8-135591DEB0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02651D7-D5A6-43F2-B422-9219127B9984}"/>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A690C4B-5A15-43AA-939D-AD6C91AD32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DE612D8-B140-4F5E-85B7-9D44A2B1B1C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B57BEDD-50F3-46BF-B917-4BAF7CD72809}"/>
              </a:ext>
            </a:extLst>
          </p:cNvPr>
          <p:cNvSpPr>
            <a:spLocks noGrp="1"/>
          </p:cNvSpPr>
          <p:nvPr>
            <p:ph type="dt" sz="half" idx="10"/>
          </p:nvPr>
        </p:nvSpPr>
        <p:spPr/>
        <p:txBody>
          <a:bodyPr/>
          <a:lstStyle/>
          <a:p>
            <a:fld id="{E13DD047-A8EF-47A3-BC9A-7C3A1AD6D5F6}" type="datetime1">
              <a:rPr lang="nl-NL" smtClean="0"/>
              <a:t>26-9-2024</a:t>
            </a:fld>
            <a:endParaRPr lang="nl-NL" dirty="0"/>
          </a:p>
        </p:txBody>
      </p:sp>
      <p:sp>
        <p:nvSpPr>
          <p:cNvPr id="8" name="Tijdelijke aanduiding voor voettekst 7">
            <a:extLst>
              <a:ext uri="{FF2B5EF4-FFF2-40B4-BE49-F238E27FC236}">
                <a16:creationId xmlns:a16="http://schemas.microsoft.com/office/drawing/2014/main" id="{69C99928-28ED-4523-8F55-0E5BC2DAE9E0}"/>
              </a:ext>
            </a:extLst>
          </p:cNvPr>
          <p:cNvSpPr>
            <a:spLocks noGrp="1"/>
          </p:cNvSpPr>
          <p:nvPr>
            <p:ph type="ftr" sz="quarter" idx="11"/>
          </p:nvPr>
        </p:nvSpPr>
        <p:spPr/>
        <p:txBody>
          <a:bodyPr/>
          <a:lstStyle/>
          <a:p>
            <a:r>
              <a:rPr lang="nl-NL" dirty="0"/>
              <a:t> </a:t>
            </a:r>
          </a:p>
        </p:txBody>
      </p:sp>
      <p:sp>
        <p:nvSpPr>
          <p:cNvPr id="9" name="Tijdelijke aanduiding voor dianummer 8">
            <a:extLst>
              <a:ext uri="{FF2B5EF4-FFF2-40B4-BE49-F238E27FC236}">
                <a16:creationId xmlns:a16="http://schemas.microsoft.com/office/drawing/2014/main" id="{3780A58C-0ABC-4E03-9865-4E677A5DD41F}"/>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156355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A6D483-B28B-4E6D-9BB3-685743B25D5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8359D373-E80A-47D3-85EC-1D6279ECAF58}"/>
              </a:ext>
            </a:extLst>
          </p:cNvPr>
          <p:cNvSpPr>
            <a:spLocks noGrp="1"/>
          </p:cNvSpPr>
          <p:nvPr>
            <p:ph type="dt" sz="half" idx="10"/>
          </p:nvPr>
        </p:nvSpPr>
        <p:spPr/>
        <p:txBody>
          <a:bodyPr/>
          <a:lstStyle/>
          <a:p>
            <a:fld id="{B6338A21-32D0-4B79-B8E5-5FA65F16E1B4}" type="datetime1">
              <a:rPr lang="nl-NL" smtClean="0"/>
              <a:t>26-9-2024</a:t>
            </a:fld>
            <a:endParaRPr lang="nl-NL" dirty="0"/>
          </a:p>
        </p:txBody>
      </p:sp>
      <p:sp>
        <p:nvSpPr>
          <p:cNvPr id="4" name="Tijdelijke aanduiding voor voettekst 3">
            <a:extLst>
              <a:ext uri="{FF2B5EF4-FFF2-40B4-BE49-F238E27FC236}">
                <a16:creationId xmlns:a16="http://schemas.microsoft.com/office/drawing/2014/main" id="{5A83174F-1317-4CDF-AC52-D448DDE21188}"/>
              </a:ext>
            </a:extLst>
          </p:cNvPr>
          <p:cNvSpPr>
            <a:spLocks noGrp="1"/>
          </p:cNvSpPr>
          <p:nvPr>
            <p:ph type="ftr" sz="quarter" idx="11"/>
          </p:nvPr>
        </p:nvSpPr>
        <p:spPr/>
        <p:txBody>
          <a:bodyPr/>
          <a:lstStyle/>
          <a:p>
            <a:r>
              <a:rPr lang="nl-NL" dirty="0"/>
              <a:t> </a:t>
            </a:r>
          </a:p>
        </p:txBody>
      </p:sp>
      <p:sp>
        <p:nvSpPr>
          <p:cNvPr id="5" name="Tijdelijke aanduiding voor dianummer 4">
            <a:extLst>
              <a:ext uri="{FF2B5EF4-FFF2-40B4-BE49-F238E27FC236}">
                <a16:creationId xmlns:a16="http://schemas.microsoft.com/office/drawing/2014/main" id="{A224605D-6887-4182-A633-4DC04FAD1D23}"/>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5933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AC47318-B58C-41B2-90C5-1696A0EA20F6}"/>
              </a:ext>
            </a:extLst>
          </p:cNvPr>
          <p:cNvSpPr>
            <a:spLocks noGrp="1"/>
          </p:cNvSpPr>
          <p:nvPr>
            <p:ph type="dt" sz="half" idx="10"/>
          </p:nvPr>
        </p:nvSpPr>
        <p:spPr/>
        <p:txBody>
          <a:bodyPr/>
          <a:lstStyle/>
          <a:p>
            <a:fld id="{8143455E-2156-4666-80BA-7DB2E415C25A}" type="datetime1">
              <a:rPr lang="nl-NL" smtClean="0"/>
              <a:t>26-9-2024</a:t>
            </a:fld>
            <a:endParaRPr lang="nl-NL" dirty="0"/>
          </a:p>
        </p:txBody>
      </p:sp>
      <p:sp>
        <p:nvSpPr>
          <p:cNvPr id="3" name="Tijdelijke aanduiding voor voettekst 2">
            <a:extLst>
              <a:ext uri="{FF2B5EF4-FFF2-40B4-BE49-F238E27FC236}">
                <a16:creationId xmlns:a16="http://schemas.microsoft.com/office/drawing/2014/main" id="{A494D748-1D55-4B7F-BA2B-8DCFAB90952A}"/>
              </a:ext>
            </a:extLst>
          </p:cNvPr>
          <p:cNvSpPr>
            <a:spLocks noGrp="1"/>
          </p:cNvSpPr>
          <p:nvPr>
            <p:ph type="ftr" sz="quarter" idx="11"/>
          </p:nvPr>
        </p:nvSpPr>
        <p:spPr/>
        <p:txBody>
          <a:bodyPr/>
          <a:lstStyle/>
          <a:p>
            <a:r>
              <a:rPr lang="nl-NL" dirty="0"/>
              <a:t> </a:t>
            </a:r>
          </a:p>
        </p:txBody>
      </p:sp>
      <p:sp>
        <p:nvSpPr>
          <p:cNvPr id="4" name="Tijdelijke aanduiding voor dianummer 3">
            <a:extLst>
              <a:ext uri="{FF2B5EF4-FFF2-40B4-BE49-F238E27FC236}">
                <a16:creationId xmlns:a16="http://schemas.microsoft.com/office/drawing/2014/main" id="{093FBAE1-A262-41A5-8C54-1F8B588D6676}"/>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3595316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EEF53A-43E9-4187-AD18-4B99EA3DFF9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C62D63D-454D-4E23-B2E1-2FD6F67C8A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A9C9224-C920-474A-8F86-74E61409B9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A072ED6-BAF4-4CE8-9D24-3B55138DA37B}"/>
              </a:ext>
            </a:extLst>
          </p:cNvPr>
          <p:cNvSpPr>
            <a:spLocks noGrp="1"/>
          </p:cNvSpPr>
          <p:nvPr>
            <p:ph type="dt" sz="half" idx="10"/>
          </p:nvPr>
        </p:nvSpPr>
        <p:spPr/>
        <p:txBody>
          <a:bodyPr/>
          <a:lstStyle/>
          <a:p>
            <a:fld id="{CA34CACB-1ABC-415C-A25B-DB245849CF30}" type="datetime1">
              <a:rPr lang="nl-NL" smtClean="0"/>
              <a:t>26-9-2024</a:t>
            </a:fld>
            <a:endParaRPr lang="nl-NL" dirty="0"/>
          </a:p>
        </p:txBody>
      </p:sp>
      <p:sp>
        <p:nvSpPr>
          <p:cNvPr id="6" name="Tijdelijke aanduiding voor voettekst 5">
            <a:extLst>
              <a:ext uri="{FF2B5EF4-FFF2-40B4-BE49-F238E27FC236}">
                <a16:creationId xmlns:a16="http://schemas.microsoft.com/office/drawing/2014/main" id="{3776F5CB-4F09-4A8F-B671-2186308D51AC}"/>
              </a:ext>
            </a:extLst>
          </p:cNvPr>
          <p:cNvSpPr>
            <a:spLocks noGrp="1"/>
          </p:cNvSpPr>
          <p:nvPr>
            <p:ph type="ftr" sz="quarter" idx="11"/>
          </p:nvPr>
        </p:nvSpPr>
        <p:spPr/>
        <p:txBody>
          <a:bodyPr/>
          <a:lstStyle/>
          <a:p>
            <a:r>
              <a:rPr lang="nl-NL" dirty="0"/>
              <a:t> </a:t>
            </a:r>
          </a:p>
        </p:txBody>
      </p:sp>
      <p:sp>
        <p:nvSpPr>
          <p:cNvPr id="7" name="Tijdelijke aanduiding voor dianummer 6">
            <a:extLst>
              <a:ext uri="{FF2B5EF4-FFF2-40B4-BE49-F238E27FC236}">
                <a16:creationId xmlns:a16="http://schemas.microsoft.com/office/drawing/2014/main" id="{47C70829-EBC0-4823-886A-6F489505917E}"/>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295635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4B1E0D-71B0-4C43-AD24-2BF47CBD676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A632A8-7DD0-43FE-BCE8-06618CDB0E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a:extLst>
              <a:ext uri="{FF2B5EF4-FFF2-40B4-BE49-F238E27FC236}">
                <a16:creationId xmlns:a16="http://schemas.microsoft.com/office/drawing/2014/main" id="{D343EDB6-1E17-45DD-919E-C0B6CB794F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0F01465-2F98-4460-BD61-3A9B0797ABEE}"/>
              </a:ext>
            </a:extLst>
          </p:cNvPr>
          <p:cNvSpPr>
            <a:spLocks noGrp="1"/>
          </p:cNvSpPr>
          <p:nvPr>
            <p:ph type="dt" sz="half" idx="10"/>
          </p:nvPr>
        </p:nvSpPr>
        <p:spPr/>
        <p:txBody>
          <a:bodyPr/>
          <a:lstStyle/>
          <a:p>
            <a:fld id="{E61B81CA-FD89-44CC-88FA-A8AD281D6F53}" type="datetime1">
              <a:rPr lang="nl-NL" smtClean="0"/>
              <a:t>26-9-2024</a:t>
            </a:fld>
            <a:endParaRPr lang="nl-NL" dirty="0"/>
          </a:p>
        </p:txBody>
      </p:sp>
      <p:sp>
        <p:nvSpPr>
          <p:cNvPr id="6" name="Tijdelijke aanduiding voor voettekst 5">
            <a:extLst>
              <a:ext uri="{FF2B5EF4-FFF2-40B4-BE49-F238E27FC236}">
                <a16:creationId xmlns:a16="http://schemas.microsoft.com/office/drawing/2014/main" id="{E89B60CC-3729-4CE1-A9AE-7D88330DAD51}"/>
              </a:ext>
            </a:extLst>
          </p:cNvPr>
          <p:cNvSpPr>
            <a:spLocks noGrp="1"/>
          </p:cNvSpPr>
          <p:nvPr>
            <p:ph type="ftr" sz="quarter" idx="11"/>
          </p:nvPr>
        </p:nvSpPr>
        <p:spPr/>
        <p:txBody>
          <a:bodyPr/>
          <a:lstStyle/>
          <a:p>
            <a:r>
              <a:rPr lang="nl-NL" dirty="0"/>
              <a:t> </a:t>
            </a:r>
          </a:p>
        </p:txBody>
      </p:sp>
      <p:sp>
        <p:nvSpPr>
          <p:cNvPr id="7" name="Tijdelijke aanduiding voor dianummer 6">
            <a:extLst>
              <a:ext uri="{FF2B5EF4-FFF2-40B4-BE49-F238E27FC236}">
                <a16:creationId xmlns:a16="http://schemas.microsoft.com/office/drawing/2014/main" id="{45434220-CA7D-4EEE-A6A1-A9F8148E2848}"/>
              </a:ext>
            </a:extLst>
          </p:cNvPr>
          <p:cNvSpPr>
            <a:spLocks noGrp="1"/>
          </p:cNvSpPr>
          <p:nvPr>
            <p:ph type="sldNum" sz="quarter" idx="12"/>
          </p:nvPr>
        </p:nvSpPr>
        <p:spPr/>
        <p:txBody>
          <a:bodyPr/>
          <a:lstStyle/>
          <a:p>
            <a:fld id="{993A4BE7-94F8-43D0-A956-A40AC5AB901E}" type="slidenum">
              <a:rPr lang="nl-NL" smtClean="0"/>
              <a:t>‹nr.›</a:t>
            </a:fld>
            <a:endParaRPr lang="nl-NL" dirty="0"/>
          </a:p>
        </p:txBody>
      </p:sp>
    </p:spTree>
    <p:extLst>
      <p:ext uri="{BB962C8B-B14F-4D97-AF65-F5344CB8AC3E}">
        <p14:creationId xmlns:p14="http://schemas.microsoft.com/office/powerpoint/2010/main" val="2161264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C29D0F46-93E3-4CB6-B92B-FB77B252AE04}"/>
              </a:ext>
            </a:extLst>
          </p:cNvPr>
          <p:cNvPicPr>
            <a:picLocks noChangeAspect="1"/>
          </p:cNvPicPr>
          <p:nvPr userDrawn="1"/>
        </p:nvPicPr>
        <p:blipFill>
          <a:blip r:embed="rId15"/>
          <a:stretch>
            <a:fillRect/>
          </a:stretch>
        </p:blipFill>
        <p:spPr>
          <a:xfrm>
            <a:off x="9296400" y="2667909"/>
            <a:ext cx="2743200" cy="4190091"/>
          </a:xfrm>
          <a:prstGeom prst="rect">
            <a:avLst/>
          </a:prstGeom>
        </p:spPr>
      </p:pic>
      <p:pic>
        <p:nvPicPr>
          <p:cNvPr id="7" name="Afbeelding 6">
            <a:extLst>
              <a:ext uri="{FF2B5EF4-FFF2-40B4-BE49-F238E27FC236}">
                <a16:creationId xmlns:a16="http://schemas.microsoft.com/office/drawing/2014/main" id="{0E8DD7CC-999F-4925-ABD4-6FC92AF2342C}"/>
              </a:ext>
            </a:extLst>
          </p:cNvPr>
          <p:cNvPicPr>
            <a:picLocks noChangeAspect="1"/>
          </p:cNvPicPr>
          <p:nvPr userDrawn="1"/>
        </p:nvPicPr>
        <p:blipFill>
          <a:blip r:embed="rId16"/>
          <a:stretch>
            <a:fillRect/>
          </a:stretch>
        </p:blipFill>
        <p:spPr>
          <a:xfrm>
            <a:off x="0" y="6359627"/>
            <a:ext cx="12192000" cy="409575"/>
          </a:xfrm>
          <a:prstGeom prst="rect">
            <a:avLst/>
          </a:prstGeom>
        </p:spPr>
      </p:pic>
      <p:sp>
        <p:nvSpPr>
          <p:cNvPr id="2" name="Tijdelijke aanduiding voor titel 1">
            <a:extLst>
              <a:ext uri="{FF2B5EF4-FFF2-40B4-BE49-F238E27FC236}">
                <a16:creationId xmlns:a16="http://schemas.microsoft.com/office/drawing/2014/main" id="{649D7DB4-E68C-49A3-8A6D-B7A5A96E825E}"/>
              </a:ext>
            </a:extLst>
          </p:cNvPr>
          <p:cNvSpPr>
            <a:spLocks noGrp="1"/>
          </p:cNvSpPr>
          <p:nvPr>
            <p:ph type="title"/>
          </p:nvPr>
        </p:nvSpPr>
        <p:spPr>
          <a:xfrm>
            <a:off x="838200" y="365125"/>
            <a:ext cx="10515600" cy="650875"/>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116C65C7-CA71-4C81-B3E9-6798BCA33AD2}"/>
              </a:ext>
            </a:extLst>
          </p:cNvPr>
          <p:cNvSpPr>
            <a:spLocks noGrp="1"/>
          </p:cNvSpPr>
          <p:nvPr>
            <p:ph type="body" idx="1"/>
          </p:nvPr>
        </p:nvSpPr>
        <p:spPr>
          <a:xfrm>
            <a:off x="838200" y="1145309"/>
            <a:ext cx="10515600" cy="5031654"/>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188EB46D-A75D-4E54-A1C5-3E49AFC689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A1EE2-39FC-4DA8-991A-E14962A9DD32}" type="datetime1">
              <a:rPr lang="nl-NL" smtClean="0"/>
              <a:t>26-9-2024</a:t>
            </a:fld>
            <a:endParaRPr lang="nl-NL" dirty="0"/>
          </a:p>
        </p:txBody>
      </p:sp>
      <p:sp>
        <p:nvSpPr>
          <p:cNvPr id="5" name="Tijdelijke aanduiding voor voettekst 4">
            <a:extLst>
              <a:ext uri="{FF2B5EF4-FFF2-40B4-BE49-F238E27FC236}">
                <a16:creationId xmlns:a16="http://schemas.microsoft.com/office/drawing/2014/main" id="{D4646E49-C9D1-4531-8A94-58CBEC1CA9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lnSpc>
                <a:spcPct val="100000"/>
              </a:lnSpc>
              <a:defRPr sz="1200" b="1">
                <a:solidFill>
                  <a:schemeClr val="tx1">
                    <a:tint val="75000"/>
                  </a:schemeClr>
                </a:solidFill>
              </a:defRPr>
            </a:lvl1pPr>
          </a:lstStyle>
          <a:p>
            <a:endParaRPr lang="nl-NL" dirty="0"/>
          </a:p>
          <a:p>
            <a:endParaRPr lang="nl-NL" dirty="0"/>
          </a:p>
        </p:txBody>
      </p:sp>
      <p:sp>
        <p:nvSpPr>
          <p:cNvPr id="6" name="Tijdelijke aanduiding voor dianummer 5">
            <a:extLst>
              <a:ext uri="{FF2B5EF4-FFF2-40B4-BE49-F238E27FC236}">
                <a16:creationId xmlns:a16="http://schemas.microsoft.com/office/drawing/2014/main" id="{84EFBBF4-1EBD-4BBD-B18E-33FDBA1790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lumMod val="65000"/>
                    <a:lumOff val="35000"/>
                  </a:schemeClr>
                </a:solidFill>
              </a:defRPr>
            </a:lvl1pPr>
          </a:lstStyle>
          <a:p>
            <a:fld id="{993A4BE7-94F8-43D0-A956-A40AC5AB901E}" type="slidenum">
              <a:rPr lang="nl-NL" smtClean="0"/>
              <a:pPr/>
              <a:t>‹nr.›</a:t>
            </a:fld>
            <a:endParaRPr lang="nl-NL" dirty="0"/>
          </a:p>
        </p:txBody>
      </p:sp>
      <p:pic>
        <p:nvPicPr>
          <p:cNvPr id="10" name="Afbeelding 9">
            <a:extLst>
              <a:ext uri="{FF2B5EF4-FFF2-40B4-BE49-F238E27FC236}">
                <a16:creationId xmlns:a16="http://schemas.microsoft.com/office/drawing/2014/main" id="{DFD189F4-F013-40D9-A16F-D8B5418BF836}"/>
              </a:ext>
            </a:extLst>
          </p:cNvPr>
          <p:cNvPicPr>
            <a:picLocks noChangeAspect="1"/>
          </p:cNvPicPr>
          <p:nvPr userDrawn="1"/>
        </p:nvPicPr>
        <p:blipFill rotWithShape="1">
          <a:blip r:embed="rId17" cstate="print">
            <a:extLst>
              <a:ext uri="{28A0092B-C50C-407E-A947-70E740481C1C}">
                <a14:useLocalDpi xmlns:a14="http://schemas.microsoft.com/office/drawing/2010/main" val="0"/>
              </a:ext>
            </a:extLst>
          </a:blip>
          <a:srcRect l="8868" t="20949" r="10740" b="21424"/>
          <a:stretch/>
        </p:blipFill>
        <p:spPr>
          <a:xfrm>
            <a:off x="4603172" y="6128789"/>
            <a:ext cx="2545774" cy="728171"/>
          </a:xfrm>
          <a:prstGeom prst="rect">
            <a:avLst/>
          </a:prstGeom>
        </p:spPr>
      </p:pic>
    </p:spTree>
    <p:extLst>
      <p:ext uri="{BB962C8B-B14F-4D97-AF65-F5344CB8AC3E}">
        <p14:creationId xmlns:p14="http://schemas.microsoft.com/office/powerpoint/2010/main" val="851094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914400" rtl="0" eaLnBrk="1" latinLnBrk="0" hangingPunct="1">
        <a:lnSpc>
          <a:spcPct val="90000"/>
        </a:lnSpc>
        <a:spcBef>
          <a:spcPct val="0"/>
        </a:spcBef>
        <a:buNone/>
        <a:defRPr sz="3200" kern="1200">
          <a:solidFill>
            <a:schemeClr val="accent6">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XsQafvJVYu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4669D1-6C3D-4ECF-87A4-34AFC51E374E}"/>
              </a:ext>
            </a:extLst>
          </p:cNvPr>
          <p:cNvSpPr>
            <a:spLocks noGrp="1"/>
          </p:cNvSpPr>
          <p:nvPr>
            <p:ph type="ctrTitle"/>
          </p:nvPr>
        </p:nvSpPr>
        <p:spPr>
          <a:xfrm>
            <a:off x="1524000" y="2453947"/>
            <a:ext cx="9144000" cy="1950105"/>
          </a:xfrm>
        </p:spPr>
        <p:txBody>
          <a:bodyPr>
            <a:normAutofit fontScale="90000"/>
          </a:bodyPr>
          <a:lstStyle/>
          <a:p>
            <a:r>
              <a:rPr lang="nl-NL" dirty="0"/>
              <a:t>Milieuprestatie</a:t>
            </a:r>
            <a:br>
              <a:rPr lang="nl-NL" dirty="0"/>
            </a:br>
            <a:r>
              <a:rPr lang="nl-NL" sz="3100" dirty="0"/>
              <a:t>meetmethode om de milieueffecten van</a:t>
            </a:r>
            <a:br>
              <a:rPr lang="nl-NL" sz="3100" dirty="0"/>
            </a:br>
            <a:r>
              <a:rPr lang="nl-NL" sz="3100" dirty="0"/>
              <a:t>duurzaamheid en circulariteit te bepalen </a:t>
            </a:r>
            <a:br>
              <a:rPr lang="nl-NL" sz="3100" dirty="0"/>
            </a:br>
            <a:endParaRPr lang="nl-NL" sz="3100" dirty="0"/>
          </a:p>
        </p:txBody>
      </p:sp>
      <p:sp>
        <p:nvSpPr>
          <p:cNvPr id="5" name="Ondertitel 4">
            <a:extLst>
              <a:ext uri="{FF2B5EF4-FFF2-40B4-BE49-F238E27FC236}">
                <a16:creationId xmlns:a16="http://schemas.microsoft.com/office/drawing/2014/main" id="{9A676643-E7A2-43AD-B54B-1654F91A7980}"/>
              </a:ext>
            </a:extLst>
          </p:cNvPr>
          <p:cNvSpPr>
            <a:spLocks noGrp="1"/>
          </p:cNvSpPr>
          <p:nvPr>
            <p:ph type="subTitle" idx="1"/>
          </p:nvPr>
        </p:nvSpPr>
        <p:spPr>
          <a:xfrm>
            <a:off x="1524000" y="4612340"/>
            <a:ext cx="9144000" cy="645459"/>
          </a:xfrm>
        </p:spPr>
        <p:txBody>
          <a:bodyPr>
            <a:normAutofit fontScale="85000" lnSpcReduction="10000"/>
          </a:bodyPr>
          <a:lstStyle/>
          <a:p>
            <a:r>
              <a:rPr lang="nl-NL" sz="3200" b="1" dirty="0">
                <a:solidFill>
                  <a:schemeClr val="accent6">
                    <a:lumMod val="50000"/>
                  </a:schemeClr>
                </a:solidFill>
              </a:rPr>
              <a:t>Inhoud, doel en eindtermen van de lessen Milieuprestatie</a:t>
            </a:r>
          </a:p>
        </p:txBody>
      </p:sp>
    </p:spTree>
    <p:extLst>
      <p:ext uri="{BB962C8B-B14F-4D97-AF65-F5344CB8AC3E}">
        <p14:creationId xmlns:p14="http://schemas.microsoft.com/office/powerpoint/2010/main" val="307400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E9C30A-967A-49E2-ABED-658F3FB0F76D}"/>
              </a:ext>
            </a:extLst>
          </p:cNvPr>
          <p:cNvSpPr>
            <a:spLocks noGrp="1"/>
          </p:cNvSpPr>
          <p:nvPr>
            <p:ph type="title"/>
          </p:nvPr>
        </p:nvSpPr>
        <p:spPr/>
        <p:txBody>
          <a:bodyPr/>
          <a:lstStyle/>
          <a:p>
            <a:r>
              <a:rPr lang="nl-NL" dirty="0"/>
              <a:t>Programma</a:t>
            </a:r>
          </a:p>
        </p:txBody>
      </p:sp>
      <p:sp>
        <p:nvSpPr>
          <p:cNvPr id="3" name="Tijdelijke aanduiding voor inhoud 2">
            <a:extLst>
              <a:ext uri="{FF2B5EF4-FFF2-40B4-BE49-F238E27FC236}">
                <a16:creationId xmlns:a16="http://schemas.microsoft.com/office/drawing/2014/main" id="{C3F1D0BC-6B08-4FE9-8C55-F153A9F9A4E2}"/>
              </a:ext>
            </a:extLst>
          </p:cNvPr>
          <p:cNvSpPr>
            <a:spLocks noGrp="1"/>
          </p:cNvSpPr>
          <p:nvPr>
            <p:ph idx="1"/>
          </p:nvPr>
        </p:nvSpPr>
        <p:spPr/>
        <p:txBody>
          <a:bodyPr>
            <a:normAutofit/>
          </a:bodyPr>
          <a:lstStyle/>
          <a:p>
            <a:pPr>
              <a:buClr>
                <a:srgbClr val="8EB149"/>
              </a:buClr>
            </a:pPr>
            <a:r>
              <a:rPr lang="nl-NL" dirty="0"/>
              <a:t>Op weg naar een circulaire bouweconomie</a:t>
            </a:r>
          </a:p>
          <a:p>
            <a:pPr>
              <a:buClr>
                <a:srgbClr val="8EB149"/>
              </a:buClr>
            </a:pPr>
            <a:r>
              <a:rPr lang="nl-NL" dirty="0"/>
              <a:t>Strategische aanpak</a:t>
            </a:r>
          </a:p>
          <a:p>
            <a:pPr>
              <a:buClr>
                <a:srgbClr val="8EB149"/>
              </a:buClr>
            </a:pPr>
            <a:r>
              <a:rPr lang="nl-NL" dirty="0"/>
              <a:t>Regelgeving</a:t>
            </a:r>
          </a:p>
          <a:p>
            <a:pPr>
              <a:buClr>
                <a:srgbClr val="8EB149"/>
              </a:buClr>
            </a:pPr>
            <a:r>
              <a:rPr lang="nl-NL" dirty="0"/>
              <a:t>Het systeem van milieuprestatie</a:t>
            </a:r>
          </a:p>
          <a:p>
            <a:pPr lvl="0"/>
            <a:r>
              <a:rPr lang="nl-NL" dirty="0"/>
              <a:t>Rekenen aan milieuprestatie</a:t>
            </a:r>
          </a:p>
          <a:p>
            <a:pPr lvl="0"/>
            <a:r>
              <a:rPr lang="nl-NL" dirty="0"/>
              <a:t>De circulaire praktijk</a:t>
            </a:r>
          </a:p>
          <a:p>
            <a:pPr lvl="0"/>
            <a:r>
              <a:rPr lang="nl-NL" dirty="0"/>
              <a:t>Het wordt anders</a:t>
            </a:r>
          </a:p>
          <a:p>
            <a:pPr marL="0" indent="0">
              <a:buClr>
                <a:srgbClr val="8EB149"/>
              </a:buClr>
              <a:buNone/>
            </a:pPr>
            <a:endParaRPr lang="nl-NL" dirty="0"/>
          </a:p>
        </p:txBody>
      </p:sp>
    </p:spTree>
    <p:extLst>
      <p:ext uri="{BB962C8B-B14F-4D97-AF65-F5344CB8AC3E}">
        <p14:creationId xmlns:p14="http://schemas.microsoft.com/office/powerpoint/2010/main" val="1988348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838200" y="1311564"/>
            <a:ext cx="10515600" cy="4865399"/>
          </a:xfrm>
        </p:spPr>
        <p:txBody>
          <a:bodyPr>
            <a:normAutofit/>
          </a:bodyPr>
          <a:lstStyle/>
          <a:p>
            <a:pPr marL="0" indent="0">
              <a:buNone/>
            </a:pPr>
            <a:r>
              <a:rPr lang="nl-NL" dirty="0"/>
              <a:t>Algemene doelstelling</a:t>
            </a:r>
          </a:p>
          <a:p>
            <a:pPr marL="0" indent="0">
              <a:buNone/>
            </a:pPr>
            <a:r>
              <a:rPr lang="nl-NL" dirty="0"/>
              <a:t>Weten wat milieuprestatie is en hoe het functioneert om te kunnen werken in de circulaire bouweconomie</a:t>
            </a:r>
          </a:p>
          <a:p>
            <a:pPr marL="0" indent="0">
              <a:buClr>
                <a:srgbClr val="8EB149"/>
              </a:buClr>
              <a:buNone/>
            </a:pPr>
            <a:endParaRPr lang="nl-NL" dirty="0"/>
          </a:p>
          <a:p>
            <a:pPr marL="0" indent="0">
              <a:buClr>
                <a:srgbClr val="8EB149"/>
              </a:buClr>
              <a:buNone/>
            </a:pPr>
            <a:r>
              <a:rPr lang="nl-NL" dirty="0"/>
              <a:t>Leerdoel</a:t>
            </a:r>
          </a:p>
          <a:p>
            <a:pPr marL="0" indent="0">
              <a:buClr>
                <a:srgbClr val="8EB149"/>
              </a:buClr>
              <a:buNone/>
            </a:pPr>
            <a:r>
              <a:rPr lang="nl-NL" dirty="0"/>
              <a:t>Kennis hebben van de methoden, instrumenten en strategieën om een wezenlijke vermindering van de milieubelasting van de Nederlandse gebouwenvoorraad te realiseren en in staat zijn om deze methoden, instrumenten en strategieën effectief toe te passen.                                 </a:t>
            </a:r>
          </a:p>
        </p:txBody>
      </p:sp>
      <p:sp>
        <p:nvSpPr>
          <p:cNvPr id="5" name="Titel 1">
            <a:extLst>
              <a:ext uri="{FF2B5EF4-FFF2-40B4-BE49-F238E27FC236}">
                <a16:creationId xmlns:a16="http://schemas.microsoft.com/office/drawing/2014/main" id="{52A256D6-6AD0-4741-B0A2-5CE33479B9CC}"/>
              </a:ext>
            </a:extLst>
          </p:cNvPr>
          <p:cNvSpPr txBox="1">
            <a:spLocks/>
          </p:cNvSpPr>
          <p:nvPr/>
        </p:nvSpPr>
        <p:spPr>
          <a:xfrm>
            <a:off x="838200" y="365126"/>
            <a:ext cx="10515600" cy="7894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accent6">
                    <a:lumMod val="75000"/>
                  </a:schemeClr>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nl-NL" sz="3200" b="0" i="0" u="none" strike="noStrike" kern="1200" cap="none" spc="0" normalizeH="0" baseline="0" noProof="0" dirty="0">
                <a:ln>
                  <a:noFill/>
                </a:ln>
                <a:solidFill>
                  <a:srgbClr val="70AD47">
                    <a:lumMod val="75000"/>
                  </a:srgbClr>
                </a:solidFill>
                <a:effectLst/>
                <a:uLnTx/>
                <a:uFillTx/>
                <a:latin typeface="Calibri Light" panose="020F0302020204030204"/>
                <a:ea typeface="+mj-ea"/>
                <a:cs typeface="+mj-cs"/>
              </a:rPr>
              <a:t>Doel </a:t>
            </a:r>
          </a:p>
        </p:txBody>
      </p:sp>
    </p:spTree>
    <p:extLst>
      <p:ext uri="{BB962C8B-B14F-4D97-AF65-F5344CB8AC3E}">
        <p14:creationId xmlns:p14="http://schemas.microsoft.com/office/powerpoint/2010/main" val="2663248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1BA051-36C2-4C84-A572-DBA38AB3A1D4}"/>
              </a:ext>
            </a:extLst>
          </p:cNvPr>
          <p:cNvSpPr>
            <a:spLocks noGrp="1"/>
          </p:cNvSpPr>
          <p:nvPr>
            <p:ph type="title"/>
          </p:nvPr>
        </p:nvSpPr>
        <p:spPr/>
        <p:txBody>
          <a:bodyPr>
            <a:normAutofit/>
          </a:bodyPr>
          <a:lstStyle/>
          <a:p>
            <a:r>
              <a:rPr lang="nl-NL" dirty="0"/>
              <a:t>Eindtermen</a:t>
            </a:r>
          </a:p>
        </p:txBody>
      </p:sp>
      <p:sp>
        <p:nvSpPr>
          <p:cNvPr id="3" name="Tijdelijke aanduiding voor inhoud 2">
            <a:extLst>
              <a:ext uri="{FF2B5EF4-FFF2-40B4-BE49-F238E27FC236}">
                <a16:creationId xmlns:a16="http://schemas.microsoft.com/office/drawing/2014/main" id="{951DA6C1-3E28-4A7E-80DA-FD3BFBE61C71}"/>
              </a:ext>
            </a:extLst>
          </p:cNvPr>
          <p:cNvSpPr>
            <a:spLocks noGrp="1"/>
          </p:cNvSpPr>
          <p:nvPr>
            <p:ph idx="1"/>
          </p:nvPr>
        </p:nvSpPr>
        <p:spPr>
          <a:xfrm>
            <a:off x="922420" y="1335506"/>
            <a:ext cx="10515600" cy="4526194"/>
          </a:xfrm>
        </p:spPr>
        <p:txBody>
          <a:bodyPr>
            <a:normAutofit lnSpcReduction="10000"/>
          </a:bodyPr>
          <a:lstStyle/>
          <a:p>
            <a:pPr marL="0" indent="0">
              <a:lnSpc>
                <a:spcPct val="120000"/>
              </a:lnSpc>
              <a:buNone/>
            </a:pPr>
            <a:r>
              <a:rPr lang="nl-NL" sz="3000" b="1" dirty="0"/>
              <a:t>Na afloop ken je de weg in het oerwoud van Circulair Land</a:t>
            </a:r>
          </a:p>
          <a:p>
            <a:pPr>
              <a:lnSpc>
                <a:spcPct val="120000"/>
              </a:lnSpc>
            </a:pPr>
            <a:r>
              <a:rPr lang="nl-NL" sz="2400" dirty="0"/>
              <a:t>Voorschriften en normen</a:t>
            </a:r>
          </a:p>
          <a:p>
            <a:pPr>
              <a:lnSpc>
                <a:spcPct val="120000"/>
              </a:lnSpc>
            </a:pPr>
            <a:r>
              <a:rPr lang="nl-NL" sz="2400" dirty="0"/>
              <a:t>Instrumenten</a:t>
            </a:r>
          </a:p>
          <a:p>
            <a:pPr>
              <a:lnSpc>
                <a:spcPct val="120000"/>
              </a:lnSpc>
            </a:pPr>
            <a:r>
              <a:rPr lang="nl-NL" sz="2400" dirty="0"/>
              <a:t>Strategieën</a:t>
            </a:r>
          </a:p>
          <a:p>
            <a:pPr>
              <a:lnSpc>
                <a:spcPct val="120000"/>
              </a:lnSpc>
            </a:pPr>
            <a:r>
              <a:rPr lang="nl-NL" sz="2400" dirty="0"/>
              <a:t>Organisaties</a:t>
            </a:r>
          </a:p>
          <a:p>
            <a:pPr>
              <a:lnSpc>
                <a:spcPct val="120000"/>
              </a:lnSpc>
            </a:pPr>
            <a:r>
              <a:rPr lang="nl-NL" sz="2400" dirty="0"/>
              <a:t>Keurmerken</a:t>
            </a:r>
          </a:p>
          <a:p>
            <a:pPr>
              <a:lnSpc>
                <a:spcPct val="120000"/>
              </a:lnSpc>
            </a:pPr>
            <a:r>
              <a:rPr lang="nl-NL" sz="2400" dirty="0"/>
              <a:t>Certificaten en labels</a:t>
            </a:r>
          </a:p>
          <a:p>
            <a:pPr>
              <a:lnSpc>
                <a:spcPct val="120000"/>
              </a:lnSpc>
            </a:pPr>
            <a:r>
              <a:rPr lang="nl-NL" sz="2400" dirty="0"/>
              <a:t>Etc.</a:t>
            </a:r>
          </a:p>
          <a:p>
            <a:pPr marL="0" indent="0">
              <a:lnSpc>
                <a:spcPct val="120000"/>
              </a:lnSpc>
              <a:buNone/>
            </a:pPr>
            <a:endParaRPr lang="nl-NL" dirty="0"/>
          </a:p>
          <a:p>
            <a:pPr>
              <a:lnSpc>
                <a:spcPct val="120000"/>
              </a:lnSpc>
              <a:spcBef>
                <a:spcPts val="0"/>
              </a:spcBef>
              <a:buFontTx/>
              <a:buChar char="-"/>
            </a:pPr>
            <a:endParaRPr lang="nl-NL" sz="7200" dirty="0"/>
          </a:p>
        </p:txBody>
      </p:sp>
      <p:sp>
        <p:nvSpPr>
          <p:cNvPr id="4" name="Tijdelijke aanduiding voor dianummer 3">
            <a:extLst>
              <a:ext uri="{FF2B5EF4-FFF2-40B4-BE49-F238E27FC236}">
                <a16:creationId xmlns:a16="http://schemas.microsoft.com/office/drawing/2014/main" id="{E6E3DA82-E4C9-4D96-8559-22EC07FC1C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3A4BE7-94F8-43D0-A956-A40AC5AB901E}" type="slidenum">
              <a:rPr kumimoji="0" lang="nl-NL" sz="1600" b="0" i="0" u="none" strike="noStrike" kern="1200" cap="none" spc="0" normalizeH="0" baseline="0" noProof="0" smtClean="0">
                <a:ln>
                  <a:noFill/>
                </a:ln>
                <a:solidFill>
                  <a:prstClr val="black">
                    <a:lumMod val="65000"/>
                    <a:lumOff val="3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NL" sz="1600" b="0" i="0" u="none" strike="noStrike" kern="1200" cap="none" spc="0" normalizeH="0" baseline="0" noProof="0" dirty="0">
              <a:ln>
                <a:noFill/>
              </a:ln>
              <a:solidFill>
                <a:prstClr val="black">
                  <a:lumMod val="65000"/>
                  <a:lumOff val="35000"/>
                </a:prstClr>
              </a:solidFill>
              <a:effectLst/>
              <a:uLnTx/>
              <a:uFillTx/>
              <a:latin typeface="Calibri" panose="020F0502020204030204"/>
              <a:ea typeface="+mn-ea"/>
              <a:cs typeface="+mn-cs"/>
            </a:endParaRPr>
          </a:p>
        </p:txBody>
      </p:sp>
      <p:pic>
        <p:nvPicPr>
          <p:cNvPr id="6" name="Afbeelding 5">
            <a:extLst>
              <a:ext uri="{FF2B5EF4-FFF2-40B4-BE49-F238E27FC236}">
                <a16:creationId xmlns:a16="http://schemas.microsoft.com/office/drawing/2014/main" id="{A5D67825-BF98-42C4-9CC4-57F0FD3168CF}"/>
              </a:ext>
            </a:extLst>
          </p:cNvPr>
          <p:cNvPicPr>
            <a:picLocks noChangeAspect="1"/>
          </p:cNvPicPr>
          <p:nvPr/>
        </p:nvPicPr>
        <p:blipFill rotWithShape="1">
          <a:blip r:embed="rId3">
            <a:extLst>
              <a:ext uri="{28A0092B-C50C-407E-A947-70E740481C1C}">
                <a14:useLocalDpi xmlns:a14="http://schemas.microsoft.com/office/drawing/2010/main" val="0"/>
              </a:ext>
            </a:extLst>
          </a:blip>
          <a:srcRect l="8403" t="8602" r="8614" b="10139"/>
          <a:stretch/>
        </p:blipFill>
        <p:spPr>
          <a:xfrm>
            <a:off x="4680284" y="1973180"/>
            <a:ext cx="5836211" cy="4211052"/>
          </a:xfrm>
          <a:prstGeom prst="rect">
            <a:avLst/>
          </a:prstGeom>
        </p:spPr>
      </p:pic>
    </p:spTree>
    <p:extLst>
      <p:ext uri="{BB962C8B-B14F-4D97-AF65-F5344CB8AC3E}">
        <p14:creationId xmlns:p14="http://schemas.microsoft.com/office/powerpoint/2010/main" val="2409281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838200" y="1311564"/>
            <a:ext cx="10515600" cy="4865399"/>
          </a:xfrm>
        </p:spPr>
        <p:txBody>
          <a:bodyPr>
            <a:normAutofit/>
          </a:bodyPr>
          <a:lstStyle/>
          <a:p>
            <a:pPr marL="0" indent="0">
              <a:buNone/>
            </a:pPr>
            <a:r>
              <a:rPr lang="nl-NL" dirty="0"/>
              <a:t>Na afloop ken je / weet je / kan je:</a:t>
            </a:r>
          </a:p>
          <a:p>
            <a:pPr marL="0" indent="0">
              <a:buNone/>
            </a:pPr>
            <a:endParaRPr lang="nl-NL" dirty="0"/>
          </a:p>
          <a:p>
            <a:pPr>
              <a:buClr>
                <a:srgbClr val="8EB149"/>
              </a:buClr>
            </a:pPr>
            <a:r>
              <a:rPr lang="nl-NL" dirty="0"/>
              <a:t>de relatie tussen milieuprestatie en circulair bouwen</a:t>
            </a:r>
          </a:p>
          <a:p>
            <a:pPr>
              <a:buClr>
                <a:srgbClr val="8EB149"/>
              </a:buClr>
            </a:pPr>
            <a:r>
              <a:rPr lang="nl-NL" dirty="0"/>
              <a:t>de werking en functie van levenscyclusanalyse (LCA)</a:t>
            </a:r>
          </a:p>
          <a:p>
            <a:pPr>
              <a:buClr>
                <a:srgbClr val="8EB149"/>
              </a:buClr>
            </a:pPr>
            <a:r>
              <a:rPr lang="nl-NL" dirty="0"/>
              <a:t>het systeem  en de organisatie van milieuprestatie </a:t>
            </a:r>
          </a:p>
          <a:p>
            <a:pPr>
              <a:buClr>
                <a:srgbClr val="8EB149"/>
              </a:buClr>
            </a:pPr>
            <a:r>
              <a:rPr lang="nl-NL" dirty="0"/>
              <a:t>een strategie om de milieubelasting te verminderen </a:t>
            </a:r>
          </a:p>
          <a:p>
            <a:pPr>
              <a:buClr>
                <a:srgbClr val="8EB149"/>
              </a:buClr>
            </a:pPr>
            <a:r>
              <a:rPr lang="nl-NL" dirty="0"/>
              <a:t>hoe je de milieubelasting van een bouwwerk kan verminderen</a:t>
            </a:r>
          </a:p>
          <a:p>
            <a:pPr>
              <a:buClr>
                <a:srgbClr val="8EB149"/>
              </a:buClr>
            </a:pPr>
            <a:r>
              <a:rPr lang="nl-NL" dirty="0"/>
              <a:t>een MPG-berekening maken</a:t>
            </a:r>
          </a:p>
        </p:txBody>
      </p:sp>
      <p:sp>
        <p:nvSpPr>
          <p:cNvPr id="5" name="Titel 1">
            <a:extLst>
              <a:ext uri="{FF2B5EF4-FFF2-40B4-BE49-F238E27FC236}">
                <a16:creationId xmlns:a16="http://schemas.microsoft.com/office/drawing/2014/main" id="{52A256D6-6AD0-4741-B0A2-5CE33479B9CC}"/>
              </a:ext>
            </a:extLst>
          </p:cNvPr>
          <p:cNvSpPr txBox="1">
            <a:spLocks/>
          </p:cNvSpPr>
          <p:nvPr/>
        </p:nvSpPr>
        <p:spPr>
          <a:xfrm>
            <a:off x="838200" y="365126"/>
            <a:ext cx="10515600" cy="7894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kern="1200">
                <a:solidFill>
                  <a:schemeClr val="accent6">
                    <a:lumMod val="75000"/>
                  </a:schemeClr>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nl-NL" sz="3200" b="0" i="0" u="none" strike="noStrike" kern="1200" cap="none" spc="0" normalizeH="0" baseline="0" noProof="0" dirty="0">
                <a:ln>
                  <a:noFill/>
                </a:ln>
                <a:solidFill>
                  <a:srgbClr val="70AD47">
                    <a:lumMod val="75000"/>
                  </a:srgbClr>
                </a:solidFill>
                <a:effectLst/>
                <a:uLnTx/>
                <a:uFillTx/>
                <a:latin typeface="Calibri Light" panose="020F0302020204030204"/>
                <a:ea typeface="+mj-ea"/>
                <a:cs typeface="+mj-cs"/>
              </a:rPr>
              <a:t>Eindtermen </a:t>
            </a:r>
          </a:p>
        </p:txBody>
      </p:sp>
    </p:spTree>
    <p:extLst>
      <p:ext uri="{BB962C8B-B14F-4D97-AF65-F5344CB8AC3E}">
        <p14:creationId xmlns:p14="http://schemas.microsoft.com/office/powerpoint/2010/main" val="12095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85770C-0FBD-4D39-BEDA-28E9A0459B20}"/>
              </a:ext>
            </a:extLst>
          </p:cNvPr>
          <p:cNvSpPr>
            <a:spLocks noGrp="1"/>
          </p:cNvSpPr>
          <p:nvPr>
            <p:ph type="title"/>
          </p:nvPr>
        </p:nvSpPr>
        <p:spPr/>
        <p:txBody>
          <a:bodyPr/>
          <a:lstStyle/>
          <a:p>
            <a:r>
              <a:rPr lang="nl-NL" dirty="0"/>
              <a:t>Eindtermen</a:t>
            </a:r>
          </a:p>
        </p:txBody>
      </p:sp>
      <p:sp>
        <p:nvSpPr>
          <p:cNvPr id="3" name="Tijdelijke aanduiding voor inhoud 2">
            <a:extLst>
              <a:ext uri="{FF2B5EF4-FFF2-40B4-BE49-F238E27FC236}">
                <a16:creationId xmlns:a16="http://schemas.microsoft.com/office/drawing/2014/main" id="{EAB7553B-C616-4EAB-A11C-B1FD9AF95CE6}"/>
              </a:ext>
            </a:extLst>
          </p:cNvPr>
          <p:cNvSpPr>
            <a:spLocks noGrp="1"/>
          </p:cNvSpPr>
          <p:nvPr>
            <p:ph idx="1"/>
          </p:nvPr>
        </p:nvSpPr>
        <p:spPr/>
        <p:txBody>
          <a:bodyPr/>
          <a:lstStyle/>
          <a:p>
            <a:r>
              <a:rPr lang="nl-NL" dirty="0"/>
              <a:t>Na heb je indruk hoe bouwen in de toekomst eruit ziet.</a:t>
            </a:r>
          </a:p>
        </p:txBody>
      </p:sp>
      <p:sp>
        <p:nvSpPr>
          <p:cNvPr id="4" name="Tijdelijke aanduiding voor dianummer 3">
            <a:extLst>
              <a:ext uri="{FF2B5EF4-FFF2-40B4-BE49-F238E27FC236}">
                <a16:creationId xmlns:a16="http://schemas.microsoft.com/office/drawing/2014/main" id="{1536E93D-7EBE-43D8-959D-B4B9AE90CC8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3A4BE7-94F8-43D0-A956-A40AC5AB901E}" type="slidenum">
              <a:rPr kumimoji="0" lang="nl-NL" sz="1600" b="0" i="0" u="none" strike="noStrike" kern="1200" cap="none" spc="0" normalizeH="0" baseline="0" noProof="0" smtClean="0">
                <a:ln>
                  <a:noFill/>
                </a:ln>
                <a:solidFill>
                  <a:prstClr val="black">
                    <a:lumMod val="65000"/>
                    <a:lumOff val="3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l-NL" sz="1600" b="0" i="0" u="none" strike="noStrike" kern="1200" cap="none" spc="0" normalizeH="0" baseline="0" noProof="0" dirty="0">
              <a:ln>
                <a:noFill/>
              </a:ln>
              <a:solidFill>
                <a:prstClr val="black">
                  <a:lumMod val="65000"/>
                  <a:lumOff val="35000"/>
                </a:prstClr>
              </a:solidFill>
              <a:effectLst/>
              <a:uLnTx/>
              <a:uFillTx/>
              <a:latin typeface="Calibri" panose="020F0502020204030204"/>
              <a:ea typeface="+mn-ea"/>
              <a:cs typeface="+mn-cs"/>
            </a:endParaRPr>
          </a:p>
        </p:txBody>
      </p:sp>
      <p:pic>
        <p:nvPicPr>
          <p:cNvPr id="7" name="Afbeelding 6">
            <a:hlinkClick r:id="rId3"/>
            <a:extLst>
              <a:ext uri="{FF2B5EF4-FFF2-40B4-BE49-F238E27FC236}">
                <a16:creationId xmlns:a16="http://schemas.microsoft.com/office/drawing/2014/main" id="{EEA642FE-BD93-456F-BFD7-139612F8AB7E}"/>
              </a:ext>
            </a:extLst>
          </p:cNvPr>
          <p:cNvPicPr>
            <a:picLocks noChangeAspect="1"/>
          </p:cNvPicPr>
          <p:nvPr/>
        </p:nvPicPr>
        <p:blipFill>
          <a:blip r:embed="rId4"/>
          <a:stretch>
            <a:fillRect/>
          </a:stretch>
        </p:blipFill>
        <p:spPr>
          <a:xfrm>
            <a:off x="2669561" y="2124778"/>
            <a:ext cx="6452667" cy="3534512"/>
          </a:xfrm>
          <a:prstGeom prst="rect">
            <a:avLst/>
          </a:prstGeom>
        </p:spPr>
      </p:pic>
    </p:spTree>
    <p:extLst>
      <p:ext uri="{BB962C8B-B14F-4D97-AF65-F5344CB8AC3E}">
        <p14:creationId xmlns:p14="http://schemas.microsoft.com/office/powerpoint/2010/main" val="2640900848"/>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230</Words>
  <Application>Microsoft Office PowerPoint</Application>
  <PresentationFormat>Breedbeeld</PresentationFormat>
  <Paragraphs>49</Paragraphs>
  <Slides>6</Slides>
  <Notes>6</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Aptos</vt:lpstr>
      <vt:lpstr>Arial</vt:lpstr>
      <vt:lpstr>Calibri</vt:lpstr>
      <vt:lpstr>Calibri Light</vt:lpstr>
      <vt:lpstr>1_Kantoorthema</vt:lpstr>
      <vt:lpstr>Milieuprestatie meetmethode om de milieueffecten van duurzaamheid en circulariteit te bepalen  </vt:lpstr>
      <vt:lpstr>Programma</vt:lpstr>
      <vt:lpstr>PowerPoint-presentatie</vt:lpstr>
      <vt:lpstr>Eindtermen</vt:lpstr>
      <vt:lpstr>PowerPoint-presentatie</vt:lpstr>
      <vt:lpstr>Eindtermen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Lotte Verheul</dc:creator>
  <cp:lastModifiedBy>Lotte Verheul</cp:lastModifiedBy>
  <cp:revision>1</cp:revision>
  <dcterms:created xsi:type="dcterms:W3CDTF">2024-09-26T08:34:07Z</dcterms:created>
  <dcterms:modified xsi:type="dcterms:W3CDTF">2024-09-26T08:36:40Z</dcterms:modified>
</cp:coreProperties>
</file>